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59" r:id="rId4"/>
  </p:sldMasterIdLst>
  <p:notesMasterIdLst>
    <p:notesMasterId r:id="rId11"/>
  </p:notesMasterIdLst>
  <p:sldIdLst>
    <p:sldId id="256" r:id="rId5"/>
    <p:sldId id="278" r:id="rId6"/>
    <p:sldId id="276" r:id="rId7"/>
    <p:sldId id="277" r:id="rId8"/>
    <p:sldId id="275" r:id="rId9"/>
    <p:sldId id="279" r:id="rId10"/>
  </p:sldIdLst>
  <p:sldSz cx="12192000" cy="6858000"/>
  <p:notesSz cx="6858000" cy="9144000"/>
  <p:embeddedFontLst>
    <p:embeddedFont>
      <p:font typeface="Corbel" panose="020B0503020204020204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jus Sauli" initials="SS" lastIdx="1" clrIdx="0">
    <p:extLst>
      <p:ext uri="{19B8F6BF-5375-455C-9EA6-DF929625EA0E}">
        <p15:presenceInfo xmlns:p15="http://schemas.microsoft.com/office/powerpoint/2012/main" userId="S-1-5-21-462643537-1999152666-978223707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2.fntdata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font" Target="fonts/font1.fntdata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font" Target="fonts/font4.fntdata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3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minen Heidi" userId="S::hhesa04@xamk.fi::5f3853ed-601e-424c-b61f-4b758643db91" providerId="AD" clId="Web-{927500C2-A00A-413E-9CB9-1C3763235FFA}"/>
    <pc:docChg chg="modSld">
      <pc:chgData name="Salminen Heidi" userId="S::hhesa04@xamk.fi::5f3853ed-601e-424c-b61f-4b758643db91" providerId="AD" clId="Web-{927500C2-A00A-413E-9CB9-1C3763235FFA}" dt="2019-12-02T10:00:33.874" v="27" actId="1076"/>
      <pc:docMkLst>
        <pc:docMk/>
      </pc:docMkLst>
      <pc:sldChg chg="modSp">
        <pc:chgData name="Salminen Heidi" userId="S::hhesa04@xamk.fi::5f3853ed-601e-424c-b61f-4b758643db91" providerId="AD" clId="Web-{927500C2-A00A-413E-9CB9-1C3763235FFA}" dt="2019-12-02T10:00:33.874" v="27" actId="1076"/>
        <pc:sldMkLst>
          <pc:docMk/>
          <pc:sldMk cId="0" sldId="264"/>
        </pc:sldMkLst>
        <pc:spChg chg="mod">
          <ac:chgData name="Salminen Heidi" userId="S::hhesa04@xamk.fi::5f3853ed-601e-424c-b61f-4b758643db91" providerId="AD" clId="Web-{927500C2-A00A-413E-9CB9-1C3763235FFA}" dt="2019-12-02T10:00:33.874" v="27" actId="1076"/>
          <ac:spMkLst>
            <pc:docMk/>
            <pc:sldMk cId="0" sldId="264"/>
            <ac:spMk id="11" creationId="{00000000-0000-0000-0000-000000000000}"/>
          </ac:spMkLst>
        </pc:spChg>
      </pc:sldChg>
    </pc:docChg>
  </pc:docChgLst>
  <pc:docChgLst>
    <pc:chgData name="Ylönen Elina" userId="S::helyl01@xamk.fi::f5145018-1d44-4e0e-9889-6aae5b4e23c0" providerId="AD" clId="Web-{199D4339-D69F-4A0C-8AA8-945C55AC90EE}"/>
    <pc:docChg chg="modSld">
      <pc:chgData name="Ylönen Elina" userId="S::helyl01@xamk.fi::f5145018-1d44-4e0e-9889-6aae5b4e23c0" providerId="AD" clId="Web-{199D4339-D69F-4A0C-8AA8-945C55AC90EE}" dt="2019-12-02T06:21:58.066" v="22" actId="20577"/>
      <pc:docMkLst>
        <pc:docMk/>
      </pc:docMkLst>
      <pc:sldChg chg="modSp">
        <pc:chgData name="Ylönen Elina" userId="S::helyl01@xamk.fi::f5145018-1d44-4e0e-9889-6aae5b4e23c0" providerId="AD" clId="Web-{199D4339-D69F-4A0C-8AA8-945C55AC90EE}" dt="2019-12-02T06:21:22.268" v="8" actId="1076"/>
        <pc:sldMkLst>
          <pc:docMk/>
          <pc:sldMk cId="0" sldId="262"/>
        </pc:sldMkLst>
        <pc:spChg chg="mod">
          <ac:chgData name="Ylönen Elina" userId="S::helyl01@xamk.fi::f5145018-1d44-4e0e-9889-6aae5b4e23c0" providerId="AD" clId="Web-{199D4339-D69F-4A0C-8AA8-945C55AC90EE}" dt="2019-12-02T06:20:47.016" v="0" actId="20577"/>
          <ac:spMkLst>
            <pc:docMk/>
            <pc:sldMk cId="0" sldId="262"/>
            <ac:spMk id="131" creationId="{00000000-0000-0000-0000-000000000000}"/>
          </ac:spMkLst>
        </pc:spChg>
        <pc:spChg chg="mod">
          <ac:chgData name="Ylönen Elina" userId="S::helyl01@xamk.fi::f5145018-1d44-4e0e-9889-6aae5b4e23c0" providerId="AD" clId="Web-{199D4339-D69F-4A0C-8AA8-945C55AC90EE}" dt="2019-12-02T06:21:22.268" v="8" actId="1076"/>
          <ac:spMkLst>
            <pc:docMk/>
            <pc:sldMk cId="0" sldId="262"/>
            <ac:spMk id="132" creationId="{00000000-0000-0000-0000-000000000000}"/>
          </ac:spMkLst>
        </pc:spChg>
      </pc:sldChg>
      <pc:sldChg chg="modSp">
        <pc:chgData name="Ylönen Elina" userId="S::helyl01@xamk.fi::f5145018-1d44-4e0e-9889-6aae5b4e23c0" providerId="AD" clId="Web-{199D4339-D69F-4A0C-8AA8-945C55AC90EE}" dt="2019-12-02T06:21:58.066" v="22" actId="20577"/>
        <pc:sldMkLst>
          <pc:docMk/>
          <pc:sldMk cId="0" sldId="266"/>
        </pc:sldMkLst>
        <pc:spChg chg="mod">
          <ac:chgData name="Ylönen Elina" userId="S::helyl01@xamk.fi::f5145018-1d44-4e0e-9889-6aae5b4e23c0" providerId="AD" clId="Web-{199D4339-D69F-4A0C-8AA8-945C55AC90EE}" dt="2019-12-02T06:21:58.066" v="22" actId="20577"/>
          <ac:spMkLst>
            <pc:docMk/>
            <pc:sldMk cId="0" sldId="266"/>
            <ac:spMk id="162" creationId="{00000000-0000-0000-0000-000000000000}"/>
          </ac:spMkLst>
        </pc:spChg>
      </pc:sldChg>
    </pc:docChg>
  </pc:docChgLst>
  <pc:docChgLst>
    <pc:chgData name="Aikio Jenni" userId="S::hjeai01@xamk.fi::b01567af-1e08-4cc0-8bc1-c28160f26f29" providerId="AD" clId="Web-{CA8C0400-991E-450F-9FC0-64964C139FAE}"/>
    <pc:docChg chg="modSld">
      <pc:chgData name="Aikio Jenni" userId="S::hjeai01@xamk.fi::b01567af-1e08-4cc0-8bc1-c28160f26f29" providerId="AD" clId="Web-{CA8C0400-991E-450F-9FC0-64964C139FAE}" dt="2019-12-02T10:49:19.333" v="15" actId="20577"/>
      <pc:docMkLst>
        <pc:docMk/>
      </pc:docMkLst>
      <pc:sldChg chg="modSp">
        <pc:chgData name="Aikio Jenni" userId="S::hjeai01@xamk.fi::b01567af-1e08-4cc0-8bc1-c28160f26f29" providerId="AD" clId="Web-{CA8C0400-991E-450F-9FC0-64964C139FAE}" dt="2019-12-02T10:49:19.333" v="14" actId="20577"/>
        <pc:sldMkLst>
          <pc:docMk/>
          <pc:sldMk cId="0" sldId="264"/>
        </pc:sldMkLst>
        <pc:spChg chg="mod">
          <ac:chgData name="Aikio Jenni" userId="S::hjeai01@xamk.fi::b01567af-1e08-4cc0-8bc1-c28160f26f29" providerId="AD" clId="Web-{CA8C0400-991E-450F-9FC0-64964C139FAE}" dt="2019-12-02T10:49:19.333" v="14" actId="20577"/>
          <ac:spMkLst>
            <pc:docMk/>
            <pc:sldMk cId="0" sldId="264"/>
            <ac:spMk id="5" creationId="{00000000-0000-0000-0000-000000000000}"/>
          </ac:spMkLst>
        </pc:spChg>
        <pc:spChg chg="mod">
          <ac:chgData name="Aikio Jenni" userId="S::hjeai01@xamk.fi::b01567af-1e08-4cc0-8bc1-c28160f26f29" providerId="AD" clId="Web-{CA8C0400-991E-450F-9FC0-64964C139FAE}" dt="2019-12-02T10:48:48.443" v="1" actId="1076"/>
          <ac:spMkLst>
            <pc:docMk/>
            <pc:sldMk cId="0" sldId="264"/>
            <ac:spMk id="11" creationId="{00000000-0000-0000-0000-000000000000}"/>
          </ac:spMkLst>
        </pc:spChg>
        <pc:picChg chg="mod">
          <ac:chgData name="Aikio Jenni" userId="S::hjeai01@xamk.fi::b01567af-1e08-4cc0-8bc1-c28160f26f29" providerId="AD" clId="Web-{CA8C0400-991E-450F-9FC0-64964C139FAE}" dt="2019-12-02T10:48:50.255" v="2" actId="1076"/>
          <ac:picMkLst>
            <pc:docMk/>
            <pc:sldMk cId="0" sldId="264"/>
            <ac:picMk id="9" creationId="{00000000-0000-0000-0000-000000000000}"/>
          </ac:picMkLst>
        </pc:picChg>
      </pc:sldChg>
    </pc:docChg>
  </pc:docChgLst>
  <pc:docChgLst>
    <pc:chgData name="Salminen Heidi" userId="S::hhesa04@xamk.fi::5f3853ed-601e-424c-b61f-4b758643db91" providerId="AD" clId="Web-{80E7AF9A-095D-4F39-B650-4E52BBB8934E}"/>
    <pc:docChg chg="modSld">
      <pc:chgData name="Salminen Heidi" userId="S::hhesa04@xamk.fi::5f3853ed-601e-424c-b61f-4b758643db91" providerId="AD" clId="Web-{80E7AF9A-095D-4F39-B650-4E52BBB8934E}" dt="2018-12-13T07:13:01.979" v="32" actId="20577"/>
      <pc:docMkLst>
        <pc:docMk/>
      </pc:docMkLst>
      <pc:sldChg chg="delSp">
        <pc:chgData name="Salminen Heidi" userId="S::hhesa04@xamk.fi::5f3853ed-601e-424c-b61f-4b758643db91" providerId="AD" clId="Web-{80E7AF9A-095D-4F39-B650-4E52BBB8934E}" dt="2018-12-13T07:11:44.741" v="13"/>
        <pc:sldMkLst>
          <pc:docMk/>
          <pc:sldMk cId="0" sldId="258"/>
        </pc:sldMkLst>
        <pc:spChg chg="del">
          <ac:chgData name="Salminen Heidi" userId="S::hhesa04@xamk.fi::5f3853ed-601e-424c-b61f-4b758643db91" providerId="AD" clId="Web-{80E7AF9A-095D-4F39-B650-4E52BBB8934E}" dt="2018-12-13T07:11:44.741" v="13"/>
          <ac:spMkLst>
            <pc:docMk/>
            <pc:sldMk cId="0" sldId="258"/>
            <ac:spMk id="102" creationId="{00000000-0000-0000-0000-000000000000}"/>
          </ac:spMkLst>
        </pc:spChg>
      </pc:sldChg>
      <pc:sldChg chg="delSp">
        <pc:chgData name="Salminen Heidi" userId="S::hhesa04@xamk.fi::5f3853ed-601e-424c-b61f-4b758643db91" providerId="AD" clId="Web-{80E7AF9A-095D-4F39-B650-4E52BBB8934E}" dt="2018-12-13T07:08:36.849" v="0"/>
        <pc:sldMkLst>
          <pc:docMk/>
          <pc:sldMk cId="0" sldId="259"/>
        </pc:sldMkLst>
        <pc:spChg chg="del">
          <ac:chgData name="Salminen Heidi" userId="S::hhesa04@xamk.fi::5f3853ed-601e-424c-b61f-4b758643db91" providerId="AD" clId="Web-{80E7AF9A-095D-4F39-B650-4E52BBB8934E}" dt="2018-12-13T07:08:36.849" v="0"/>
          <ac:spMkLst>
            <pc:docMk/>
            <pc:sldMk cId="0" sldId="259"/>
            <ac:spMk id="110" creationId="{00000000-0000-0000-0000-000000000000}"/>
          </ac:spMkLst>
        </pc:spChg>
      </pc:sldChg>
      <pc:sldChg chg="modSp">
        <pc:chgData name="Salminen Heidi" userId="S::hhesa04@xamk.fi::5f3853ed-601e-424c-b61f-4b758643db91" providerId="AD" clId="Web-{80E7AF9A-095D-4F39-B650-4E52BBB8934E}" dt="2018-12-13T07:08:45.709" v="3" actId="20577"/>
        <pc:sldMkLst>
          <pc:docMk/>
          <pc:sldMk cId="0" sldId="260"/>
        </pc:sldMkLst>
        <pc:spChg chg="mod">
          <ac:chgData name="Salminen Heidi" userId="S::hhesa04@xamk.fi::5f3853ed-601e-424c-b61f-4b758643db91" providerId="AD" clId="Web-{80E7AF9A-095D-4F39-B650-4E52BBB8934E}" dt="2018-12-13T07:08:45.709" v="3" actId="20577"/>
          <ac:spMkLst>
            <pc:docMk/>
            <pc:sldMk cId="0" sldId="260"/>
            <ac:spMk id="117" creationId="{00000000-0000-0000-0000-000000000000}"/>
          </ac:spMkLst>
        </pc:spChg>
      </pc:sldChg>
      <pc:sldChg chg="modSp">
        <pc:chgData name="Salminen Heidi" userId="S::hhesa04@xamk.fi::5f3853ed-601e-424c-b61f-4b758643db91" providerId="AD" clId="Web-{80E7AF9A-095D-4F39-B650-4E52BBB8934E}" dt="2018-12-13T07:12:05.069" v="15" actId="20577"/>
        <pc:sldMkLst>
          <pc:docMk/>
          <pc:sldMk cId="0" sldId="263"/>
        </pc:sldMkLst>
        <pc:spChg chg="mod">
          <ac:chgData name="Salminen Heidi" userId="S::hhesa04@xamk.fi::5f3853ed-601e-424c-b61f-4b758643db91" providerId="AD" clId="Web-{80E7AF9A-095D-4F39-B650-4E52BBB8934E}" dt="2018-12-13T07:12:05.069" v="15" actId="20577"/>
          <ac:spMkLst>
            <pc:docMk/>
            <pc:sldMk cId="0" sldId="263"/>
            <ac:spMk id="140" creationId="{00000000-0000-0000-0000-000000000000}"/>
          </ac:spMkLst>
        </pc:spChg>
      </pc:sldChg>
      <pc:sldChg chg="modSp">
        <pc:chgData name="Salminen Heidi" userId="S::hhesa04@xamk.fi::5f3853ed-601e-424c-b61f-4b758643db91" providerId="AD" clId="Web-{80E7AF9A-095D-4F39-B650-4E52BBB8934E}" dt="2018-12-13T07:13:01.979" v="32" actId="20577"/>
        <pc:sldMkLst>
          <pc:docMk/>
          <pc:sldMk cId="0" sldId="265"/>
        </pc:sldMkLst>
        <pc:spChg chg="mod">
          <ac:chgData name="Salminen Heidi" userId="S::hhesa04@xamk.fi::5f3853ed-601e-424c-b61f-4b758643db91" providerId="AD" clId="Web-{80E7AF9A-095D-4F39-B650-4E52BBB8934E}" dt="2018-12-13T07:13:01.979" v="32" actId="20577"/>
          <ac:spMkLst>
            <pc:docMk/>
            <pc:sldMk cId="0" sldId="265"/>
            <ac:spMk id="154" creationId="{00000000-0000-0000-0000-000000000000}"/>
          </ac:spMkLst>
        </pc:spChg>
      </pc:sldChg>
    </pc:docChg>
  </pc:docChgLst>
  <pc:docChgLst>
    <pc:chgData name="Martikainen Rico" userId="S::xrima01@opiskelijakuntakaakko.fi::0747127c-b6fd-466b-9fa5-6469800607ba" providerId="AD" clId="Web-{B23C4BAC-99D8-4381-9D1C-0BBD856DECFA}"/>
    <pc:docChg chg="addSld modSld">
      <pc:chgData name="Martikainen Rico" userId="S::xrima01@opiskelijakuntakaakko.fi::0747127c-b6fd-466b-9fa5-6469800607ba" providerId="AD" clId="Web-{B23C4BAC-99D8-4381-9D1C-0BBD856DECFA}" dt="2020-01-14T08:28:19.315" v="51" actId="20577"/>
      <pc:docMkLst>
        <pc:docMk/>
      </pc:docMkLst>
      <pc:sldChg chg="delSp modSp add replId">
        <pc:chgData name="Martikainen Rico" userId="S::xrima01@opiskelijakuntakaakko.fi::0747127c-b6fd-466b-9fa5-6469800607ba" providerId="AD" clId="Web-{B23C4BAC-99D8-4381-9D1C-0BBD856DECFA}" dt="2020-01-14T08:28:19.315" v="51" actId="20577"/>
        <pc:sldMkLst>
          <pc:docMk/>
          <pc:sldMk cId="4124501524" sldId="273"/>
        </pc:sldMkLst>
        <pc:spChg chg="del">
          <ac:chgData name="Martikainen Rico" userId="S::xrima01@opiskelijakuntakaakko.fi::0747127c-b6fd-466b-9fa5-6469800607ba" providerId="AD" clId="Web-{B23C4BAC-99D8-4381-9D1C-0BBD856DECFA}" dt="2020-01-14T08:25:38.517" v="7"/>
          <ac:spMkLst>
            <pc:docMk/>
            <pc:sldMk cId="4124501524" sldId="273"/>
            <ac:spMk id="5" creationId="{00000000-0000-0000-0000-000000000000}"/>
          </ac:spMkLst>
        </pc:spChg>
        <pc:spChg chg="del mod">
          <ac:chgData name="Martikainen Rico" userId="S::xrima01@opiskelijakuntakaakko.fi::0747127c-b6fd-466b-9fa5-6469800607ba" providerId="AD" clId="Web-{B23C4BAC-99D8-4381-9D1C-0BBD856DECFA}" dt="2020-01-14T08:25:28.314" v="5"/>
          <ac:spMkLst>
            <pc:docMk/>
            <pc:sldMk cId="4124501524" sldId="273"/>
            <ac:spMk id="11" creationId="{00000000-0000-0000-0000-000000000000}"/>
          </ac:spMkLst>
        </pc:spChg>
        <pc:spChg chg="mod">
          <ac:chgData name="Martikainen Rico" userId="S::xrima01@opiskelijakuntakaakko.fi::0747127c-b6fd-466b-9fa5-6469800607ba" providerId="AD" clId="Web-{B23C4BAC-99D8-4381-9D1C-0BBD856DECFA}" dt="2020-01-14T08:28:19.315" v="51" actId="20577"/>
          <ac:spMkLst>
            <pc:docMk/>
            <pc:sldMk cId="4124501524" sldId="273"/>
            <ac:spMk id="147" creationId="{00000000-0000-0000-0000-000000000000}"/>
          </ac:spMkLst>
        </pc:spChg>
        <pc:picChg chg="del">
          <ac:chgData name="Martikainen Rico" userId="S::xrima01@opiskelijakuntakaakko.fi::0747127c-b6fd-466b-9fa5-6469800607ba" providerId="AD" clId="Web-{B23C4BAC-99D8-4381-9D1C-0BBD856DECFA}" dt="2020-01-14T08:25:40.814" v="9"/>
          <ac:picMkLst>
            <pc:docMk/>
            <pc:sldMk cId="4124501524" sldId="273"/>
            <ac:picMk id="2" creationId="{1D83ED0F-C8F5-444D-900E-5E3C210B0292}"/>
          </ac:picMkLst>
        </pc:picChg>
        <pc:picChg chg="del">
          <ac:chgData name="Martikainen Rico" userId="S::xrima01@opiskelijakuntakaakko.fi::0747127c-b6fd-466b-9fa5-6469800607ba" providerId="AD" clId="Web-{B23C4BAC-99D8-4381-9D1C-0BBD856DECFA}" dt="2020-01-14T08:25:40.127" v="8"/>
          <ac:picMkLst>
            <pc:docMk/>
            <pc:sldMk cId="4124501524" sldId="273"/>
            <ac:picMk id="6" creationId="{641F62B4-37D8-47DA-87D3-679280369BCA}"/>
          </ac:picMkLst>
        </pc:picChg>
        <pc:picChg chg="del">
          <ac:chgData name="Martikainen Rico" userId="S::xrima01@opiskelijakuntakaakko.fi::0747127c-b6fd-466b-9fa5-6469800607ba" providerId="AD" clId="Web-{B23C4BAC-99D8-4381-9D1C-0BBD856DECFA}" dt="2020-01-14T08:25:30.814" v="6"/>
          <ac:picMkLst>
            <pc:docMk/>
            <pc:sldMk cId="4124501524" sldId="273"/>
            <ac:picMk id="9" creationId="{00000000-0000-0000-0000-000000000000}"/>
          </ac:picMkLst>
        </pc:picChg>
      </pc:sldChg>
    </pc:docChg>
  </pc:docChgLst>
  <pc:docChgLst>
    <pc:chgData name="Martikainen Rico" userId="S::xrima01@opiskelijakuntakaakko.fi::0747127c-b6fd-466b-9fa5-6469800607ba" providerId="AD" clId="Web-{84F0317B-370B-409A-95B4-9245661F8201}"/>
    <pc:docChg chg="modSld">
      <pc:chgData name="Martikainen Rico" userId="S::xrima01@opiskelijakuntakaakko.fi::0747127c-b6fd-466b-9fa5-6469800607ba" providerId="AD" clId="Web-{84F0317B-370B-409A-95B4-9245661F8201}" dt="2020-01-15T07:49:07.973" v="30" actId="20577"/>
      <pc:docMkLst>
        <pc:docMk/>
      </pc:docMkLst>
      <pc:sldChg chg="modSp">
        <pc:chgData name="Martikainen Rico" userId="S::xrima01@opiskelijakuntakaakko.fi::0747127c-b6fd-466b-9fa5-6469800607ba" providerId="AD" clId="Web-{84F0317B-370B-409A-95B4-9245661F8201}" dt="2020-01-15T07:48:55.364" v="29" actId="14100"/>
        <pc:sldMkLst>
          <pc:docMk/>
          <pc:sldMk cId="0" sldId="263"/>
        </pc:sldMkLst>
        <pc:spChg chg="mod">
          <ac:chgData name="Martikainen Rico" userId="S::xrima01@opiskelijakuntakaakko.fi::0747127c-b6fd-466b-9fa5-6469800607ba" providerId="AD" clId="Web-{84F0317B-370B-409A-95B4-9245661F8201}" dt="2020-01-15T07:48:55.364" v="29" actId="14100"/>
          <ac:spMkLst>
            <pc:docMk/>
            <pc:sldMk cId="0" sldId="263"/>
            <ac:spMk id="140" creationId="{00000000-0000-0000-0000-000000000000}"/>
          </ac:spMkLst>
        </pc:spChg>
      </pc:sldChg>
      <pc:sldChg chg="modSp">
        <pc:chgData name="Martikainen Rico" userId="S::xrima01@opiskelijakuntakaakko.fi::0747127c-b6fd-466b-9fa5-6469800607ba" providerId="AD" clId="Web-{84F0317B-370B-409A-95B4-9245661F8201}" dt="2020-01-15T07:49:07.973" v="30" actId="20577"/>
        <pc:sldMkLst>
          <pc:docMk/>
          <pc:sldMk cId="4124501524" sldId="273"/>
        </pc:sldMkLst>
        <pc:spChg chg="mod">
          <ac:chgData name="Martikainen Rico" userId="S::xrima01@opiskelijakuntakaakko.fi::0747127c-b6fd-466b-9fa5-6469800607ba" providerId="AD" clId="Web-{84F0317B-370B-409A-95B4-9245661F8201}" dt="2020-01-15T07:49:07.973" v="30" actId="20577"/>
          <ac:spMkLst>
            <pc:docMk/>
            <pc:sldMk cId="4124501524" sldId="273"/>
            <ac:spMk id="147" creationId="{00000000-0000-0000-0000-000000000000}"/>
          </ac:spMkLst>
        </pc:spChg>
      </pc:sldChg>
    </pc:docChg>
  </pc:docChgLst>
  <pc:docChgLst>
    <pc:chgData name="Salminen Heidi" userId="S::hhesa04@xamk.fi::5f3853ed-601e-424c-b61f-4b758643db91" providerId="AD" clId="Web-{1BFE3C45-3961-4809-89AB-A8042A6A9CAA}"/>
    <pc:docChg chg="modSld">
      <pc:chgData name="Salminen Heidi" userId="S::hhesa04@xamk.fi::5f3853ed-601e-424c-b61f-4b758643db91" providerId="AD" clId="Web-{1BFE3C45-3961-4809-89AB-A8042A6A9CAA}" dt="2018-12-13T07:19:34.423" v="9" actId="1076"/>
      <pc:docMkLst>
        <pc:docMk/>
      </pc:docMkLst>
      <pc:sldChg chg="addSp modSp">
        <pc:chgData name="Salminen Heidi" userId="S::hhesa04@xamk.fi::5f3853ed-601e-424c-b61f-4b758643db91" providerId="AD" clId="Web-{1BFE3C45-3961-4809-89AB-A8042A6A9CAA}" dt="2018-12-13T07:19:34.423" v="9" actId="1076"/>
        <pc:sldMkLst>
          <pc:docMk/>
          <pc:sldMk cId="0" sldId="264"/>
        </pc:sldMkLst>
        <pc:picChg chg="add mod">
          <ac:chgData name="Salminen Heidi" userId="S::hhesa04@xamk.fi::5f3853ed-601e-424c-b61f-4b758643db91" providerId="AD" clId="Web-{1BFE3C45-3961-4809-89AB-A8042A6A9CAA}" dt="2018-12-13T07:18:53.827" v="4" actId="1076"/>
          <ac:picMkLst>
            <pc:docMk/>
            <pc:sldMk cId="0" sldId="264"/>
            <ac:picMk id="2" creationId="{1D83ED0F-C8F5-444D-900E-5E3C210B0292}"/>
          </ac:picMkLst>
        </pc:picChg>
        <pc:picChg chg="mod">
          <ac:chgData name="Salminen Heidi" userId="S::hhesa04@xamk.fi::5f3853ed-601e-424c-b61f-4b758643db91" providerId="AD" clId="Web-{1BFE3C45-3961-4809-89AB-A8042A6A9CAA}" dt="2018-12-13T07:19:34.423" v="9" actId="1076"/>
          <ac:picMkLst>
            <pc:docMk/>
            <pc:sldMk cId="0" sldId="264"/>
            <ac:picMk id="5" creationId="{00000000-0000-0000-0000-000000000000}"/>
          </ac:picMkLst>
        </pc:picChg>
        <pc:picChg chg="add mod">
          <ac:chgData name="Salminen Heidi" userId="S::hhesa04@xamk.fi::5f3853ed-601e-424c-b61f-4b758643db91" providerId="AD" clId="Web-{1BFE3C45-3961-4809-89AB-A8042A6A9CAA}" dt="2018-12-13T07:19:28.140" v="8" actId="14100"/>
          <ac:picMkLst>
            <pc:docMk/>
            <pc:sldMk cId="0" sldId="264"/>
            <ac:picMk id="6" creationId="{641F62B4-37D8-47DA-87D3-679280369BCA}"/>
          </ac:picMkLst>
        </pc:picChg>
      </pc:sldChg>
    </pc:docChg>
  </pc:docChgLst>
  <pc:docChgLst>
    <pc:chgData name="Pilli-Sihvola Iida" userId="cff8a8ba-c1ca-4cf7-90ea-8ff8fb40d0b1" providerId="ADAL" clId="{C1A2CA0E-CF5D-42A5-BD6A-0605C78692C4}"/>
    <pc:docChg chg="modSld">
      <pc:chgData name="Pilli-Sihvola Iida" userId="cff8a8ba-c1ca-4cf7-90ea-8ff8fb40d0b1" providerId="ADAL" clId="{C1A2CA0E-CF5D-42A5-BD6A-0605C78692C4}" dt="2022-05-04T09:53:23.377" v="55" actId="20577"/>
      <pc:docMkLst>
        <pc:docMk/>
      </pc:docMkLst>
      <pc:sldChg chg="modSp mod">
        <pc:chgData name="Pilli-Sihvola Iida" userId="cff8a8ba-c1ca-4cf7-90ea-8ff8fb40d0b1" providerId="ADAL" clId="{C1A2CA0E-CF5D-42A5-BD6A-0605C78692C4}" dt="2022-05-04T09:53:23.377" v="55" actId="20577"/>
        <pc:sldMkLst>
          <pc:docMk/>
          <pc:sldMk cId="2661067944" sldId="277"/>
        </pc:sldMkLst>
        <pc:spChg chg="mod">
          <ac:chgData name="Pilli-Sihvola Iida" userId="cff8a8ba-c1ca-4cf7-90ea-8ff8fb40d0b1" providerId="ADAL" clId="{C1A2CA0E-CF5D-42A5-BD6A-0605C78692C4}" dt="2022-05-04T09:53:23.377" v="55" actId="20577"/>
          <ac:spMkLst>
            <pc:docMk/>
            <pc:sldMk cId="2661067944" sldId="277"/>
            <ac:spMk id="3" creationId="{00000000-0000-0000-0000-000000000000}"/>
          </ac:spMkLst>
        </pc:spChg>
      </pc:sldChg>
      <pc:sldChg chg="modSp mod">
        <pc:chgData name="Pilli-Sihvola Iida" userId="cff8a8ba-c1ca-4cf7-90ea-8ff8fb40d0b1" providerId="ADAL" clId="{C1A2CA0E-CF5D-42A5-BD6A-0605C78692C4}" dt="2022-05-04T09:52:20.822" v="49" actId="20577"/>
        <pc:sldMkLst>
          <pc:docMk/>
          <pc:sldMk cId="3399647504" sldId="279"/>
        </pc:sldMkLst>
        <pc:spChg chg="mod">
          <ac:chgData name="Pilli-Sihvola Iida" userId="cff8a8ba-c1ca-4cf7-90ea-8ff8fb40d0b1" providerId="ADAL" clId="{C1A2CA0E-CF5D-42A5-BD6A-0605C78692C4}" dt="2022-05-04T09:52:20.822" v="49" actId="20577"/>
          <ac:spMkLst>
            <pc:docMk/>
            <pc:sldMk cId="3399647504" sldId="279"/>
            <ac:spMk id="3" creationId="{00000000-0000-0000-0000-000000000000}"/>
          </ac:spMkLst>
        </pc:spChg>
      </pc:sldChg>
    </pc:docChg>
  </pc:docChgLst>
  <pc:docChgLst>
    <pc:chgData name="Ylönen Elina" userId="S::helyl01@xamk.fi::f5145018-1d44-4e0e-9889-6aae5b4e23c0" providerId="AD" clId="Web-{BDC8144A-61AC-4465-97F3-88230B77F201}"/>
    <pc:docChg chg="modSld">
      <pc:chgData name="Ylönen Elina" userId="S::helyl01@xamk.fi::f5145018-1d44-4e0e-9889-6aae5b4e23c0" providerId="AD" clId="Web-{BDC8144A-61AC-4465-97F3-88230B77F201}" dt="2019-12-02T08:54:34.931" v="109" actId="1076"/>
      <pc:docMkLst>
        <pc:docMk/>
      </pc:docMkLst>
      <pc:sldChg chg="modSp">
        <pc:chgData name="Ylönen Elina" userId="S::helyl01@xamk.fi::f5145018-1d44-4e0e-9889-6aae5b4e23c0" providerId="AD" clId="Web-{BDC8144A-61AC-4465-97F3-88230B77F201}" dt="2019-12-02T08:49:21.965" v="1" actId="20577"/>
        <pc:sldMkLst>
          <pc:docMk/>
          <pc:sldMk cId="0" sldId="262"/>
        </pc:sldMkLst>
        <pc:spChg chg="mod">
          <ac:chgData name="Ylönen Elina" userId="S::helyl01@xamk.fi::f5145018-1d44-4e0e-9889-6aae5b4e23c0" providerId="AD" clId="Web-{BDC8144A-61AC-4465-97F3-88230B77F201}" dt="2019-12-02T08:49:21.965" v="1" actId="20577"/>
          <ac:spMkLst>
            <pc:docMk/>
            <pc:sldMk cId="0" sldId="262"/>
            <ac:spMk id="132" creationId="{00000000-0000-0000-0000-000000000000}"/>
          </ac:spMkLst>
        </pc:spChg>
      </pc:sldChg>
      <pc:sldChg chg="addSp delSp modSp">
        <pc:chgData name="Ylönen Elina" userId="S::helyl01@xamk.fi::f5145018-1d44-4e0e-9889-6aae5b4e23c0" providerId="AD" clId="Web-{BDC8144A-61AC-4465-97F3-88230B77F201}" dt="2019-12-02T08:54:34.931" v="109" actId="1076"/>
        <pc:sldMkLst>
          <pc:docMk/>
          <pc:sldMk cId="3062237736" sldId="271"/>
        </pc:sldMkLst>
        <pc:spChg chg="mod">
          <ac:chgData name="Ylönen Elina" userId="S::helyl01@xamk.fi::f5145018-1d44-4e0e-9889-6aae5b4e23c0" providerId="AD" clId="Web-{BDC8144A-61AC-4465-97F3-88230B77F201}" dt="2019-12-02T08:50:12.152" v="12" actId="1076"/>
          <ac:spMkLst>
            <pc:docMk/>
            <pc:sldMk cId="3062237736" sldId="271"/>
            <ac:spMk id="3" creationId="{00000000-0000-0000-0000-000000000000}"/>
          </ac:spMkLst>
        </pc:spChg>
        <pc:spChg chg="add del mod">
          <ac:chgData name="Ylönen Elina" userId="S::helyl01@xamk.fi::f5145018-1d44-4e0e-9889-6aae5b4e23c0" providerId="AD" clId="Web-{BDC8144A-61AC-4465-97F3-88230B77F201}" dt="2019-12-02T08:49:59.121" v="9"/>
          <ac:spMkLst>
            <pc:docMk/>
            <pc:sldMk cId="3062237736" sldId="271"/>
            <ac:spMk id="6" creationId="{81C50C96-46B6-4EAF-9338-BB4521DAADE1}"/>
          </ac:spMkLst>
        </pc:spChg>
        <pc:spChg chg="add mod">
          <ac:chgData name="Ylönen Elina" userId="S::helyl01@xamk.fi::f5145018-1d44-4e0e-9889-6aae5b4e23c0" providerId="AD" clId="Web-{BDC8144A-61AC-4465-97F3-88230B77F201}" dt="2019-12-02T08:54:10.837" v="102" actId="1076"/>
          <ac:spMkLst>
            <pc:docMk/>
            <pc:sldMk cId="3062237736" sldId="271"/>
            <ac:spMk id="7" creationId="{F806F13E-04C1-405F-91EF-1AC0F6EA5964}"/>
          </ac:spMkLst>
        </pc:spChg>
        <pc:spChg chg="add mod">
          <ac:chgData name="Ylönen Elina" userId="S::helyl01@xamk.fi::f5145018-1d44-4e0e-9889-6aae5b4e23c0" providerId="AD" clId="Web-{BDC8144A-61AC-4465-97F3-88230B77F201}" dt="2019-12-02T08:53:48.728" v="96" actId="1076"/>
          <ac:spMkLst>
            <pc:docMk/>
            <pc:sldMk cId="3062237736" sldId="271"/>
            <ac:spMk id="8" creationId="{BD7BB3ED-4826-4851-A6A6-7EB6148DED03}"/>
          </ac:spMkLst>
        </pc:spChg>
        <pc:spChg chg="add mod">
          <ac:chgData name="Ylönen Elina" userId="S::helyl01@xamk.fi::f5145018-1d44-4e0e-9889-6aae5b4e23c0" providerId="AD" clId="Web-{BDC8144A-61AC-4465-97F3-88230B77F201}" dt="2019-12-02T08:53:36.697" v="90" actId="1076"/>
          <ac:spMkLst>
            <pc:docMk/>
            <pc:sldMk cId="3062237736" sldId="271"/>
            <ac:spMk id="9" creationId="{CF7A982E-D115-4113-9604-FEBF69388120}"/>
          </ac:spMkLst>
        </pc:spChg>
        <pc:spChg chg="add mod">
          <ac:chgData name="Ylönen Elina" userId="S::helyl01@xamk.fi::f5145018-1d44-4e0e-9889-6aae5b4e23c0" providerId="AD" clId="Web-{BDC8144A-61AC-4465-97F3-88230B77F201}" dt="2019-12-02T08:54:29.774" v="107" actId="1076"/>
          <ac:spMkLst>
            <pc:docMk/>
            <pc:sldMk cId="3062237736" sldId="271"/>
            <ac:spMk id="10" creationId="{B883967B-09C4-4A74-887C-D5935F43C405}"/>
          </ac:spMkLst>
        </pc:spChg>
        <pc:spChg chg="add mod">
          <ac:chgData name="Ylönen Elina" userId="S::helyl01@xamk.fi::f5145018-1d44-4e0e-9889-6aae5b4e23c0" providerId="AD" clId="Web-{BDC8144A-61AC-4465-97F3-88230B77F201}" dt="2019-12-02T08:54:34.931" v="109" actId="1076"/>
          <ac:spMkLst>
            <pc:docMk/>
            <pc:sldMk cId="3062237736" sldId="271"/>
            <ac:spMk id="11" creationId="{600331B1-58E3-44E8-AFB1-B636437DADAD}"/>
          </ac:spMkLst>
        </pc:spChg>
        <pc:spChg chg="add mod">
          <ac:chgData name="Ylönen Elina" userId="S::helyl01@xamk.fi::f5145018-1d44-4e0e-9889-6aae5b4e23c0" providerId="AD" clId="Web-{BDC8144A-61AC-4465-97F3-88230B77F201}" dt="2019-12-02T08:54:27.587" v="106" actId="1076"/>
          <ac:spMkLst>
            <pc:docMk/>
            <pc:sldMk cId="3062237736" sldId="271"/>
            <ac:spMk id="13" creationId="{8B91BCCD-C898-4085-82CF-49A806CD06A5}"/>
          </ac:spMkLst>
        </pc:spChg>
        <pc:spChg chg="add mod">
          <ac:chgData name="Ylönen Elina" userId="S::helyl01@xamk.fi::f5145018-1d44-4e0e-9889-6aae5b4e23c0" providerId="AD" clId="Web-{BDC8144A-61AC-4465-97F3-88230B77F201}" dt="2019-12-02T08:54:32.149" v="108" actId="1076"/>
          <ac:spMkLst>
            <pc:docMk/>
            <pc:sldMk cId="3062237736" sldId="271"/>
            <ac:spMk id="14" creationId="{AA1F2D7A-5C4C-4FC5-A618-7F2C7BDC884B}"/>
          </ac:spMkLst>
        </pc:spChg>
        <pc:spChg chg="add mod">
          <ac:chgData name="Ylönen Elina" userId="S::helyl01@xamk.fi::f5145018-1d44-4e0e-9889-6aae5b4e23c0" providerId="AD" clId="Web-{BDC8144A-61AC-4465-97F3-88230B77F201}" dt="2019-12-02T08:53:52.369" v="97" actId="1076"/>
          <ac:spMkLst>
            <pc:docMk/>
            <pc:sldMk cId="3062237736" sldId="271"/>
            <ac:spMk id="15" creationId="{761F6B59-B096-48F7-A74E-C5B5FD779435}"/>
          </ac:spMkLst>
        </pc:spChg>
        <pc:spChg chg="add mod">
          <ac:chgData name="Ylönen Elina" userId="S::helyl01@xamk.fi::f5145018-1d44-4e0e-9889-6aae5b4e23c0" providerId="AD" clId="Web-{BDC8144A-61AC-4465-97F3-88230B77F201}" dt="2019-12-02T08:54:03.197" v="101" actId="1076"/>
          <ac:spMkLst>
            <pc:docMk/>
            <pc:sldMk cId="3062237736" sldId="271"/>
            <ac:spMk id="16" creationId="{2A2AE227-1BB0-450C-BA13-32632E62B7D6}"/>
          </ac:spMkLst>
        </pc:spChg>
        <pc:cxnChg chg="add del">
          <ac:chgData name="Ylönen Elina" userId="S::helyl01@xamk.fi::f5145018-1d44-4e0e-9889-6aae5b4e23c0" providerId="AD" clId="Web-{BDC8144A-61AC-4465-97F3-88230B77F201}" dt="2019-12-02T08:51:51.854" v="56"/>
          <ac:cxnSpMkLst>
            <pc:docMk/>
            <pc:sldMk cId="3062237736" sldId="271"/>
            <ac:cxnSpMk id="12" creationId="{8794B32F-6131-4064-BBCF-533FB829653C}"/>
          </ac:cxnSpMkLst>
        </pc:cxnChg>
      </pc:sldChg>
    </pc:docChg>
  </pc:docChgLst>
  <pc:docChgLst>
    <pc:chgData name="Tuohiniemi Lauri" userId="S::hlatu02@xamk.fi::450058f5-3180-4ac9-928c-955550372579" providerId="AD" clId="Web-{662DC7EE-5CAC-4EA4-8F69-F2F74D103C0E}"/>
    <pc:docChg chg="modSld">
      <pc:chgData name="Tuohiniemi Lauri" userId="S::hlatu02@xamk.fi::450058f5-3180-4ac9-928c-955550372579" providerId="AD" clId="Web-{662DC7EE-5CAC-4EA4-8F69-F2F74D103C0E}" dt="2018-12-13T07:37:00.264" v="21" actId="1076"/>
      <pc:docMkLst>
        <pc:docMk/>
      </pc:docMkLst>
      <pc:sldChg chg="addSp delSp modSp">
        <pc:chgData name="Tuohiniemi Lauri" userId="S::hlatu02@xamk.fi::450058f5-3180-4ac9-928c-955550372579" providerId="AD" clId="Web-{662DC7EE-5CAC-4EA4-8F69-F2F74D103C0E}" dt="2018-12-13T07:37:00.264" v="21" actId="1076"/>
        <pc:sldMkLst>
          <pc:docMk/>
          <pc:sldMk cId="0" sldId="264"/>
        </pc:sldMkLst>
        <pc:spChg chg="add mod">
          <ac:chgData name="Tuohiniemi Lauri" userId="S::hlatu02@xamk.fi::450058f5-3180-4ac9-928c-955550372579" providerId="AD" clId="Web-{662DC7EE-5CAC-4EA4-8F69-F2F74D103C0E}" dt="2018-12-13T07:37:00.264" v="21" actId="1076"/>
          <ac:spMkLst>
            <pc:docMk/>
            <pc:sldMk cId="0" sldId="264"/>
            <ac:spMk id="3" creationId="{6F3BA611-2242-473A-8CED-BCF921757881}"/>
          </ac:spMkLst>
        </pc:spChg>
        <pc:picChg chg="add del mod">
          <ac:chgData name="Tuohiniemi Lauri" userId="S::hlatu02@xamk.fi::450058f5-3180-4ac9-928c-955550372579" providerId="AD" clId="Web-{662DC7EE-5CAC-4EA4-8F69-F2F74D103C0E}" dt="2018-12-13T07:36:17.826" v="3"/>
          <ac:picMkLst>
            <pc:docMk/>
            <pc:sldMk cId="0" sldId="264"/>
            <ac:picMk id="5" creationId="{00000000-0000-0000-0000-000000000000}"/>
          </ac:picMkLst>
        </pc:picChg>
      </pc:sldChg>
    </pc:docChg>
  </pc:docChgLst>
  <pc:docChgLst>
    <pc:chgData name="Aikio Jenni" userId="S::hjeai01@xamk.fi::b01567af-1e08-4cc0-8bc1-c28160f26f29" providerId="AD" clId="Web-{EB191D12-217C-48CC-8769-445DD97CD75B}"/>
    <pc:docChg chg="modSld">
      <pc:chgData name="Aikio Jenni" userId="S::hjeai01@xamk.fi::b01567af-1e08-4cc0-8bc1-c28160f26f29" providerId="AD" clId="Web-{EB191D12-217C-48CC-8769-445DD97CD75B}" dt="2019-12-02T10:14:56.997" v="185" actId="20577"/>
      <pc:docMkLst>
        <pc:docMk/>
      </pc:docMkLst>
      <pc:sldChg chg="modSp">
        <pc:chgData name="Aikio Jenni" userId="S::hjeai01@xamk.fi::b01567af-1e08-4cc0-8bc1-c28160f26f29" providerId="AD" clId="Web-{EB191D12-217C-48CC-8769-445DD97CD75B}" dt="2019-12-02T10:06:13.168" v="21" actId="20577"/>
        <pc:sldMkLst>
          <pc:docMk/>
          <pc:sldMk cId="0" sldId="262"/>
        </pc:sldMkLst>
        <pc:spChg chg="mod">
          <ac:chgData name="Aikio Jenni" userId="S::hjeai01@xamk.fi::b01567af-1e08-4cc0-8bc1-c28160f26f29" providerId="AD" clId="Web-{EB191D12-217C-48CC-8769-445DD97CD75B}" dt="2019-12-02T10:06:13.168" v="21" actId="20577"/>
          <ac:spMkLst>
            <pc:docMk/>
            <pc:sldMk cId="0" sldId="262"/>
            <ac:spMk id="132" creationId="{00000000-0000-0000-0000-000000000000}"/>
          </ac:spMkLst>
        </pc:spChg>
      </pc:sldChg>
      <pc:sldChg chg="modSp">
        <pc:chgData name="Aikio Jenni" userId="S::hjeai01@xamk.fi::b01567af-1e08-4cc0-8bc1-c28160f26f29" providerId="AD" clId="Web-{EB191D12-217C-48CC-8769-445DD97CD75B}" dt="2019-12-02T10:12:49.856" v="162" actId="20577"/>
        <pc:sldMkLst>
          <pc:docMk/>
          <pc:sldMk cId="0" sldId="264"/>
        </pc:sldMkLst>
        <pc:spChg chg="mod">
          <ac:chgData name="Aikio Jenni" userId="S::hjeai01@xamk.fi::b01567af-1e08-4cc0-8bc1-c28160f26f29" providerId="AD" clId="Web-{EB191D12-217C-48CC-8769-445DD97CD75B}" dt="2019-12-02T10:12:49.856" v="162" actId="20577"/>
          <ac:spMkLst>
            <pc:docMk/>
            <pc:sldMk cId="0" sldId="264"/>
            <ac:spMk id="5" creationId="{00000000-0000-0000-0000-000000000000}"/>
          </ac:spMkLst>
        </pc:spChg>
        <pc:spChg chg="mod">
          <ac:chgData name="Aikio Jenni" userId="S::hjeai01@xamk.fi::b01567af-1e08-4cc0-8bc1-c28160f26f29" providerId="AD" clId="Web-{EB191D12-217C-48CC-8769-445DD97CD75B}" dt="2019-12-02T10:12:16.544" v="138" actId="20577"/>
          <ac:spMkLst>
            <pc:docMk/>
            <pc:sldMk cId="0" sldId="264"/>
            <ac:spMk id="11" creationId="{00000000-0000-0000-0000-000000000000}"/>
          </ac:spMkLst>
        </pc:spChg>
        <pc:spChg chg="mod">
          <ac:chgData name="Aikio Jenni" userId="S::hjeai01@xamk.fi::b01567af-1e08-4cc0-8bc1-c28160f26f29" providerId="AD" clId="Web-{EB191D12-217C-48CC-8769-445DD97CD75B}" dt="2019-12-02T10:07:54.262" v="40" actId="20577"/>
          <ac:spMkLst>
            <pc:docMk/>
            <pc:sldMk cId="0" sldId="264"/>
            <ac:spMk id="147" creationId="{00000000-0000-0000-0000-000000000000}"/>
          </ac:spMkLst>
        </pc:spChg>
        <pc:picChg chg="mod">
          <ac:chgData name="Aikio Jenni" userId="S::hjeai01@xamk.fi::b01567af-1e08-4cc0-8bc1-c28160f26f29" providerId="AD" clId="Web-{EB191D12-217C-48CC-8769-445DD97CD75B}" dt="2019-12-02T10:07:21.855" v="36" actId="14100"/>
          <ac:picMkLst>
            <pc:docMk/>
            <pc:sldMk cId="0" sldId="264"/>
            <ac:picMk id="6" creationId="{641F62B4-37D8-47DA-87D3-679280369BCA}"/>
          </ac:picMkLst>
        </pc:picChg>
        <pc:picChg chg="mod">
          <ac:chgData name="Aikio Jenni" userId="S::hjeai01@xamk.fi::b01567af-1e08-4cc0-8bc1-c28160f26f29" providerId="AD" clId="Web-{EB191D12-217C-48CC-8769-445DD97CD75B}" dt="2019-12-02T10:12:23.341" v="141" actId="14100"/>
          <ac:picMkLst>
            <pc:docMk/>
            <pc:sldMk cId="0" sldId="264"/>
            <ac:picMk id="9" creationId="{00000000-0000-0000-0000-000000000000}"/>
          </ac:picMkLst>
        </pc:picChg>
      </pc:sldChg>
      <pc:sldChg chg="modSp">
        <pc:chgData name="Aikio Jenni" userId="S::hjeai01@xamk.fi::b01567af-1e08-4cc0-8bc1-c28160f26f29" providerId="AD" clId="Web-{EB191D12-217C-48CC-8769-445DD97CD75B}" dt="2019-12-02T10:14:27.185" v="182" actId="20577"/>
        <pc:sldMkLst>
          <pc:docMk/>
          <pc:sldMk cId="0" sldId="266"/>
        </pc:sldMkLst>
        <pc:spChg chg="mod">
          <ac:chgData name="Aikio Jenni" userId="S::hjeai01@xamk.fi::b01567af-1e08-4cc0-8bc1-c28160f26f29" providerId="AD" clId="Web-{EB191D12-217C-48CC-8769-445DD97CD75B}" dt="2019-12-02T10:14:27.185" v="182" actId="20577"/>
          <ac:spMkLst>
            <pc:docMk/>
            <pc:sldMk cId="0" sldId="266"/>
            <ac:spMk id="162" creationId="{00000000-0000-0000-0000-000000000000}"/>
          </ac:spMkLst>
        </pc:spChg>
      </pc:sldChg>
      <pc:sldChg chg="modSp">
        <pc:chgData name="Aikio Jenni" userId="S::hjeai01@xamk.fi::b01567af-1e08-4cc0-8bc1-c28160f26f29" providerId="AD" clId="Web-{EB191D12-217C-48CC-8769-445DD97CD75B}" dt="2019-12-02T10:14:56.997" v="185" actId="20577"/>
        <pc:sldMkLst>
          <pc:docMk/>
          <pc:sldMk cId="0" sldId="268"/>
        </pc:sldMkLst>
        <pc:spChg chg="mod">
          <ac:chgData name="Aikio Jenni" userId="S::hjeai01@xamk.fi::b01567af-1e08-4cc0-8bc1-c28160f26f29" providerId="AD" clId="Web-{EB191D12-217C-48CC-8769-445DD97CD75B}" dt="2019-12-02T10:14:56.997" v="185" actId="20577"/>
          <ac:spMkLst>
            <pc:docMk/>
            <pc:sldMk cId="0" sldId="268"/>
            <ac:spMk id="183" creationId="{00000000-0000-0000-0000-000000000000}"/>
          </ac:spMkLst>
        </pc:spChg>
      </pc:sldChg>
      <pc:sldChg chg="modSp">
        <pc:chgData name="Aikio Jenni" userId="S::hjeai01@xamk.fi::b01567af-1e08-4cc0-8bc1-c28160f26f29" providerId="AD" clId="Web-{EB191D12-217C-48CC-8769-445DD97CD75B}" dt="2019-12-02T10:05:52.871" v="18" actId="20577"/>
        <pc:sldMkLst>
          <pc:docMk/>
          <pc:sldMk cId="3062237736" sldId="271"/>
        </pc:sldMkLst>
        <pc:spChg chg="mod">
          <ac:chgData name="Aikio Jenni" userId="S::hjeai01@xamk.fi::b01567af-1e08-4cc0-8bc1-c28160f26f29" providerId="AD" clId="Web-{EB191D12-217C-48CC-8769-445DD97CD75B}" dt="2019-12-02T10:05:52.871" v="18" actId="20577"/>
          <ac:spMkLst>
            <pc:docMk/>
            <pc:sldMk cId="3062237736" sldId="271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4060136" y="-859735"/>
            <a:ext cx="4038600" cy="98728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2004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6pPr>
            <a:lvl7pPr marL="3200400" lvl="6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7pPr>
            <a:lvl8pPr marL="3657600" lvl="7" indent="-32004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8pPr>
            <a:lvl9pPr marL="4114800" lvl="8" indent="-32004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4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81850" y="2305050"/>
            <a:ext cx="5410200" cy="23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2152650" y="-247650"/>
            <a:ext cx="5410200" cy="742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2004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6pPr>
            <a:lvl7pPr marL="3200400" lvl="6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7pPr>
            <a:lvl8pPr marL="3657600" lvl="7" indent="-32004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8pPr>
            <a:lvl9pPr marL="4114800" lvl="8" indent="-32004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4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2004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6pPr>
            <a:lvl7pPr marL="3200400" lvl="6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7pPr>
            <a:lvl8pPr marL="3657600" lvl="7" indent="-32004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/>
            </a:lvl8pPr>
            <a:lvl9pPr marL="4114800" lvl="8" indent="-32004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40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/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Font typeface="Corbel"/>
              <a:buNone/>
              <a:defRPr sz="7200" b="1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760"/>
              <a:buNone/>
              <a:defRPr sz="2200">
                <a:solidFill>
                  <a:srgbClr val="FFFFFF"/>
                </a:solidFill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760"/>
              <a:buNone/>
              <a:defRPr sz="22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60"/>
              <a:buNone/>
              <a:defRPr sz="22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2000"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cxnSp>
        <p:nvCxnSpPr>
          <p:cNvPr id="29" name="Google Shape;29;p4"/>
          <p:cNvCxnSpPr/>
          <p:nvPr/>
        </p:nvCxnSpPr>
        <p:spPr>
          <a:xfrm>
            <a:off x="1978660" y="3733800"/>
            <a:ext cx="8229601" cy="0"/>
          </a:xfrm>
          <a:prstGeom prst="straightConnector1">
            <a:avLst/>
          </a:prstGeom>
          <a:noFill/>
          <a:ln w="100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Corbel"/>
              <a:buNone/>
              <a:defRPr sz="7200" b="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ctr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760"/>
              <a:buNone/>
              <a:defRPr sz="2200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cxnSp>
        <p:nvCxnSpPr>
          <p:cNvPr id="36" name="Google Shape;36;p5"/>
          <p:cNvCxnSpPr/>
          <p:nvPr/>
        </p:nvCxnSpPr>
        <p:spPr>
          <a:xfrm>
            <a:off x="1981200" y="4020408"/>
            <a:ext cx="8229601" cy="0"/>
          </a:xfrm>
          <a:prstGeom prst="straightConnector1">
            <a:avLst/>
          </a:prstGeom>
          <a:noFill/>
          <a:ln w="100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1143000" y="2057399"/>
            <a:ext cx="475488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036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760"/>
              <a:buChar char="•"/>
              <a:defRPr sz="2200"/>
            </a:lvl1pPr>
            <a:lvl2pPr marL="914400" lvl="1" indent="-330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600"/>
              <a:buChar char="•"/>
              <a:defRPr sz="2000"/>
            </a:lvl2pPr>
            <a:lvl3pPr marL="1371600" lvl="2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 sz="1800"/>
            </a:lvl3pPr>
            <a:lvl4pPr marL="1828800" lvl="3" indent="-30988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4pPr>
            <a:lvl5pPr marL="2286000" lvl="4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5pPr>
            <a:lvl6pPr marL="2743200" lvl="5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6pPr>
            <a:lvl7pPr marL="3200400" lvl="6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7pPr>
            <a:lvl8pPr marL="3657600" lvl="7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8pPr>
            <a:lvl9pPr marL="4114800" lvl="8" indent="-309879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28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6267612" y="2057400"/>
            <a:ext cx="475488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036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760"/>
              <a:buChar char="•"/>
              <a:defRPr sz="2200"/>
            </a:lvl1pPr>
            <a:lvl2pPr marL="914400" lvl="1" indent="-330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600"/>
              <a:buChar char="•"/>
              <a:defRPr sz="2000"/>
            </a:lvl2pPr>
            <a:lvl3pPr marL="1371600" lvl="2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 sz="1800"/>
            </a:lvl3pPr>
            <a:lvl4pPr marL="1828800" lvl="3" indent="-30988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4pPr>
            <a:lvl5pPr marL="2286000" lvl="4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5pPr>
            <a:lvl6pPr marL="2743200" lvl="5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6pPr>
            <a:lvl7pPr marL="3200400" lvl="6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7pPr>
            <a:lvl8pPr marL="3657600" lvl="7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8pPr>
            <a:lvl9pPr marL="4114800" lvl="8" indent="-309879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280"/>
              <a:buChar char="•"/>
              <a:defRPr sz="1600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1143000" y="2721483"/>
            <a:ext cx="4754880" cy="3383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036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760"/>
              <a:buChar char="•"/>
              <a:defRPr sz="2200"/>
            </a:lvl1pPr>
            <a:lvl2pPr marL="914400" lvl="1" indent="-330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600"/>
              <a:buChar char="•"/>
              <a:defRPr sz="2000"/>
            </a:lvl2pPr>
            <a:lvl3pPr marL="1371600" lvl="2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 sz="1800"/>
            </a:lvl3pPr>
            <a:lvl4pPr marL="1828800" lvl="3" indent="-30988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4pPr>
            <a:lvl5pPr marL="2286000" lvl="4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5pPr>
            <a:lvl6pPr marL="2743200" lvl="5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6pPr>
            <a:lvl7pPr marL="3200400" lvl="6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7pPr>
            <a:lvl8pPr marL="3657600" lvl="7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8pPr>
            <a:lvl9pPr marL="4114800" lvl="8" indent="-309879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280"/>
              <a:buChar char="•"/>
              <a:defRPr sz="16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6269173" y="1999032"/>
            <a:ext cx="4754880" cy="777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4"/>
          </p:nvPr>
        </p:nvSpPr>
        <p:spPr>
          <a:xfrm>
            <a:off x="6269173" y="2719322"/>
            <a:ext cx="4754880" cy="3383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036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760"/>
              <a:buChar char="•"/>
              <a:defRPr sz="2200"/>
            </a:lvl1pPr>
            <a:lvl2pPr marL="914400" lvl="1" indent="-330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600"/>
              <a:buChar char="•"/>
              <a:defRPr sz="2000"/>
            </a:lvl2pPr>
            <a:lvl3pPr marL="1371600" lvl="2" indent="-32003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40"/>
              <a:buChar char="•"/>
              <a:defRPr sz="1800"/>
            </a:lvl3pPr>
            <a:lvl4pPr marL="1828800" lvl="3" indent="-30988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4pPr>
            <a:lvl5pPr marL="2286000" lvl="4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5pPr>
            <a:lvl6pPr marL="2743200" lvl="5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6pPr>
            <a:lvl7pPr marL="3200400" lvl="6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7pPr>
            <a:lvl8pPr marL="3657600" lvl="7" indent="-30987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80"/>
              <a:buChar char="•"/>
              <a:defRPr sz="1600"/>
            </a:lvl8pPr>
            <a:lvl9pPr marL="4114800" lvl="8" indent="-309879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280"/>
              <a:buChar char="•"/>
              <a:defRPr sz="1600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orbel"/>
              <a:buNone/>
              <a:defRPr sz="40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852159" y="1097280"/>
            <a:ext cx="5212080" cy="4663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9116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560"/>
              <a:buChar char="•"/>
              <a:defRPr sz="3200"/>
            </a:lvl1pPr>
            <a:lvl2pPr marL="914400" lvl="1" indent="-37084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240"/>
              <a:buChar char="•"/>
              <a:defRPr sz="2800"/>
            </a:lvl2pPr>
            <a:lvl3pPr marL="1371600" lvl="2" indent="-35051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920"/>
              <a:buChar char="•"/>
              <a:defRPr sz="2400"/>
            </a:lvl3pPr>
            <a:lvl4pPr marL="1828800" lvl="3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  <a:defRPr sz="2000"/>
            </a:lvl4pPr>
            <a:lvl5pPr marL="2286000" lvl="4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  <a:defRPr sz="2000"/>
            </a:lvl5pPr>
            <a:lvl6pPr marL="2743200" lvl="5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  <a:defRPr sz="2000"/>
            </a:lvl6pPr>
            <a:lvl7pPr marL="3200400" lvl="6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  <a:defRPr sz="2000"/>
            </a:lvl7pPr>
            <a:lvl8pPr marL="3657600" lvl="7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  <a:defRPr sz="2000"/>
            </a:lvl8pPr>
            <a:lvl9pPr marL="4114800" lvl="8" indent="-3302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1143000" y="2834640"/>
            <a:ext cx="3931920" cy="3017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360"/>
              <a:buNone/>
              <a:defRPr sz="1700"/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orbel"/>
              <a:buNone/>
              <a:defRPr sz="40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413248" y="1069847"/>
            <a:ext cx="6099048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300" tIns="182875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Corbel"/>
              <a:buNone/>
              <a:defRPr sz="28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Corbel"/>
              <a:buNone/>
              <a:defRPr sz="28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Corbel"/>
              <a:buNone/>
              <a:defRPr sz="24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orbel"/>
              <a:buNone/>
              <a:defRPr sz="20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orbel"/>
              <a:buNone/>
              <a:defRPr sz="20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orbel"/>
              <a:buNone/>
              <a:defRPr sz="20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orbel"/>
              <a:buNone/>
              <a:defRPr sz="20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orbel"/>
              <a:buNone/>
              <a:defRPr sz="20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600"/>
              <a:buFont typeface="Corbel"/>
              <a:buNone/>
              <a:defRPr sz="20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143000" y="2834640"/>
            <a:ext cx="3931920" cy="288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360"/>
              <a:buNone/>
              <a:defRPr sz="1700"/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orbel"/>
              <a:buNone/>
              <a:defRPr sz="44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036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Corbel"/>
              <a:buChar char="•"/>
              <a:defRPr sz="2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orbel"/>
              <a:buChar char="•"/>
              <a:defRPr sz="20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1371600" marR="0" lvl="2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Corbel"/>
              <a:buChar char="•"/>
              <a:defRPr sz="18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828800" marR="0" lvl="3" indent="-30988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Corbel"/>
              <a:buChar char="•"/>
              <a:defRPr sz="16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2286000" marR="0" lvl="4" indent="-30987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Corbel"/>
              <a:buChar char="•"/>
              <a:defRPr sz="16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743200" marR="0" lvl="5" indent="-30987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Corbel"/>
              <a:buChar char="•"/>
              <a:defRPr sz="16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3200400" marR="0" lvl="6" indent="-30987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Corbel"/>
              <a:buChar char="•"/>
              <a:defRPr sz="16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657600" marR="0" lvl="7" indent="-30987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Corbel"/>
              <a:buChar char="•"/>
              <a:defRPr sz="16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4114800" marR="0" lvl="8" indent="-309879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280"/>
              <a:buFont typeface="Corbel"/>
              <a:buChar char="•"/>
              <a:defRPr sz="16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dt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ft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sldNum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04822" y="1641848"/>
            <a:ext cx="6910678" cy="220918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050019" y="4103260"/>
            <a:ext cx="84202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/>
              <a:t>Ongelmatilanteen</a:t>
            </a:r>
            <a:r>
              <a:rPr lang="en-US" sz="4000" dirty="0"/>
              <a:t> </a:t>
            </a:r>
            <a:r>
              <a:rPr lang="en-US" sz="4000" dirty="0" err="1"/>
              <a:t>ratkaisuprosessi</a:t>
            </a:r>
            <a:endParaRPr lang="en-US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b="1" dirty="0">
                <a:solidFill>
                  <a:schemeClr val="tx1"/>
                </a:solidFill>
              </a:rPr>
              <a:t>Opiskelijakunta Kaakon ongelmatilanteen ratkaisuprosessilla kuvataan menetelmiä, joilla erilaisia opiskelijoiden korkeakoulussa kohtaamia ongelmatilanteita ratkotaan. </a:t>
            </a:r>
            <a:endParaRPr lang="fi-FI" sz="2800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fi-FI" sz="2000" dirty="0">
                <a:solidFill>
                  <a:schemeClr val="tx1"/>
                </a:solidFill>
              </a:rPr>
              <a:t>Opiskelijakunta puuttuu opiskelijoiden ongelmatilanteisiin vain, jos opiskelija on joko henkilökohtaisesti tai </a:t>
            </a:r>
            <a:r>
              <a:rPr lang="fi-FI" sz="2000" dirty="0" err="1">
                <a:solidFill>
                  <a:schemeClr val="tx1"/>
                </a:solidFill>
              </a:rPr>
              <a:t>Kaakkois</a:t>
            </a:r>
            <a:r>
              <a:rPr lang="fi-FI" sz="2000" dirty="0">
                <a:solidFill>
                  <a:schemeClr val="tx1"/>
                </a:solidFill>
              </a:rPr>
              <a:t>-Suomen ammattikorkeakoulun poikkeamaraportointijärjestelmän kautta yhteydessä opiskelijakuntaan. </a:t>
            </a:r>
          </a:p>
          <a:p>
            <a:pPr marL="137160" indent="0">
              <a:buNone/>
            </a:pPr>
            <a:r>
              <a:rPr lang="fi-FI" sz="2000" dirty="0">
                <a:solidFill>
                  <a:schemeClr val="tx1"/>
                </a:solidFill>
              </a:rPr>
              <a:t>Prosessin käynnistämiseksi yhteydenoton on aina tultava opiskelijalta. Ongelmatilanteesta riippuen opiskelijaa pyydetään tekemään opiskelijakunnalle kirjallinen ilmoitus, jotta tapaus voidaan käsitellä virallisesti.</a:t>
            </a:r>
          </a:p>
          <a:p>
            <a:pPr marL="137160" indent="0">
              <a:buNone/>
            </a:pPr>
            <a:r>
              <a:rPr lang="fi-FI" sz="2000" dirty="0">
                <a:solidFill>
                  <a:schemeClr val="tx1"/>
                </a:solidFill>
              </a:rPr>
              <a:t>Ongelmatilanteen ratkaisuprosessi selkiyttää, miten eri tilanteissa toimitaan. Prosessin kuvauksella pyritään varmistamaan tapausten tasalaatuinen ja riittävä käsittely sekä opiskelijakunnan omassa toiminnassa että yhteistyössä korkeakoulun kanssa. </a:t>
            </a:r>
          </a:p>
          <a:p>
            <a:pPr marL="137160" indent="0">
              <a:buNone/>
            </a:pPr>
            <a:r>
              <a:rPr lang="fi-FI" sz="2000" dirty="0">
                <a:solidFill>
                  <a:schemeClr val="tx1"/>
                </a:solidFill>
              </a:rPr>
              <a:t>Prosessikuvauksen pohjalta luodaan mittarit erilaisten tapausten tilastoinneille. Raportointi häirintäyhdyshenkilöjen käsittelemistä tapauksista sekä virallisesti käsitellyistä tapauksista tehdään lukukausittain.</a:t>
            </a:r>
          </a:p>
        </p:txBody>
      </p:sp>
    </p:spTree>
    <p:extLst>
      <p:ext uri="{BB962C8B-B14F-4D97-AF65-F5344CB8AC3E}">
        <p14:creationId xmlns:p14="http://schemas.microsoft.com/office/powerpoint/2010/main" val="332012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b="1" dirty="0">
                <a:solidFill>
                  <a:schemeClr val="tx1"/>
                </a:solidFill>
              </a:rPr>
              <a:t>Opiskelijakunta opiskelijan tukena</a:t>
            </a:r>
            <a:endParaRPr lang="fi-FI" sz="2800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094874" y="1965960"/>
            <a:ext cx="9872871" cy="4038600"/>
          </a:xfrm>
        </p:spPr>
        <p:txBody>
          <a:bodyPr/>
          <a:lstStyle/>
          <a:p>
            <a:pPr marL="137160" indent="0">
              <a:buNone/>
            </a:pPr>
            <a:r>
              <a:rPr lang="fi-FI" sz="2000" dirty="0">
                <a:solidFill>
                  <a:schemeClr val="tx1"/>
                </a:solidFill>
              </a:rPr>
              <a:t>Osapuolena ongelmatilanteen ratkaisuprosessissa on opiskelijakuntaan yhteyttä ottanut opiskelija ja muut asianosaiset tapauskohtaisesti. Tilanteesta riippuen opiskelijakunta on yhteydessä toiseen opiskelijaan, tai henkilöstön edustajaan: opettajaan, opiskelijavastaavaan, koulutusvastaavaan, koulutusjohtajaan tai turvallisuuspäällikköön.</a:t>
            </a:r>
          </a:p>
          <a:p>
            <a:pPr marL="137160" indent="0">
              <a:buNone/>
            </a:pPr>
            <a:r>
              <a:rPr lang="fi-FI" sz="2000" dirty="0">
                <a:solidFill>
                  <a:schemeClr val="tx1"/>
                </a:solidFill>
              </a:rPr>
              <a:t>Opiskelijoiden välisistä tilanteista raportoidaan tapauksen vakavuudesta riippuen opiskelijavastaavalle tai koulutusjohtajalle. Jos prosessissa on asianosaisena henkilökunnan edustaja, tiedotetaan prosessista myös tämän esihenkilöä.</a:t>
            </a:r>
          </a:p>
          <a:p>
            <a:pPr marL="137160" indent="0">
              <a:buNone/>
            </a:pP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3489661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b="1" dirty="0">
                <a:solidFill>
                  <a:schemeClr val="tx1"/>
                </a:solidFill>
              </a:rPr>
              <a:t>Tukea matalalla kynnyksellä</a:t>
            </a:r>
            <a:endParaRPr lang="fi-FI" sz="2800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094874" y="1727391"/>
            <a:ext cx="10407315" cy="4577156"/>
          </a:xfrm>
        </p:spPr>
        <p:txBody>
          <a:bodyPr/>
          <a:lstStyle/>
          <a:p>
            <a:pPr marL="137160" indent="0">
              <a:buNone/>
            </a:pPr>
            <a:r>
              <a:rPr lang="fi-FI" sz="2000" dirty="0">
                <a:solidFill>
                  <a:schemeClr val="tx1"/>
                </a:solidFill>
              </a:rPr>
              <a:t>Suurin osa opiskelijoiden ongelmatilanteista käsitellään matalalla kynnyksellä. Käytännössä moni ongelma ratkeaa opiskelijakunnan päivittäisen asiakaspalvelun ja neuvonnan avulla.</a:t>
            </a:r>
          </a:p>
          <a:p>
            <a:pPr marL="137160" indent="0">
              <a:buNone/>
            </a:pPr>
            <a:r>
              <a:rPr lang="fi-FI" sz="2000" dirty="0">
                <a:solidFill>
                  <a:schemeClr val="tx1"/>
                </a:solidFill>
              </a:rPr>
              <a:t>Opiskelijakunnassa toimii neljä työntekijää, erilaisia ongelmatilanteita käsittelemään </a:t>
            </a:r>
            <a:r>
              <a:rPr lang="fi-FI" sz="2000">
                <a:solidFill>
                  <a:schemeClr val="tx1"/>
                </a:solidFill>
              </a:rPr>
              <a:t>koulutettuja häirintäyhdyshenkilöitä </a:t>
            </a:r>
            <a:r>
              <a:rPr lang="fi-FI" sz="2000" dirty="0">
                <a:solidFill>
                  <a:schemeClr val="tx1"/>
                </a:solidFill>
              </a:rPr>
              <a:t>sekä opiskelijoista koostuva hallitus. Henkilöstöstä edunvalvonnan asiantuntija vastaa ongelmatilanteiden virallisista käsittelyistä, dokumentoinneista sekä tapausten raportoinnista korkeakoululle puolivuosittain.</a:t>
            </a:r>
          </a:p>
          <a:p>
            <a:pPr marL="137160" indent="0">
              <a:buNone/>
            </a:pPr>
            <a:r>
              <a:rPr lang="fi-FI" sz="2000" dirty="0">
                <a:solidFill>
                  <a:schemeClr val="tx1"/>
                </a:solidFill>
              </a:rPr>
              <a:t>Opiskelijakunnan ongelmatilanteen ratkaisuprosessi ei ole ensisijaisesti kurinpidollinen, mutta prosessia luotaessa on tarkasteltu, miten toiminta linkittyy osaksi korkeakoulun kurinpitoprosesseja. Opiskelijakunnan edustaja voi toimia korkeakoulun kurinpitoprosessissa esimerkiksi opiskelijan tukihenkilönä kuulemistilaisuudessa.</a:t>
            </a:r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2661067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101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chemeClr val="tx1"/>
                </a:solidFill>
              </a:rPr>
              <a:t>Lisätietoja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140351" y="2398036"/>
            <a:ext cx="9872871" cy="2061927"/>
          </a:xfrm>
        </p:spPr>
        <p:txBody>
          <a:bodyPr/>
          <a:lstStyle/>
          <a:p>
            <a:pPr marL="137160" indent="0">
              <a:buNone/>
            </a:pPr>
            <a:r>
              <a:rPr lang="fi-FI" dirty="0">
                <a:solidFill>
                  <a:schemeClr val="tx1"/>
                </a:solidFill>
              </a:rPr>
              <a:t>Iida Pilli-Sihvola</a:t>
            </a:r>
            <a:br>
              <a:rPr lang="fi-FI" dirty="0">
                <a:solidFill>
                  <a:schemeClr val="tx1"/>
                </a:solidFill>
              </a:rPr>
            </a:br>
            <a:r>
              <a:rPr lang="fi-FI" dirty="0">
                <a:solidFill>
                  <a:schemeClr val="tx1"/>
                </a:solidFill>
              </a:rPr>
              <a:t>Edunvalvonnan asiantuntija</a:t>
            </a:r>
            <a:br>
              <a:rPr lang="fi-FI" dirty="0">
                <a:solidFill>
                  <a:schemeClr val="tx1"/>
                </a:solidFill>
              </a:rPr>
            </a:br>
            <a:r>
              <a:rPr lang="fi-FI" dirty="0">
                <a:solidFill>
                  <a:schemeClr val="tx1"/>
                </a:solidFill>
              </a:rPr>
              <a:t>050 512 7280</a:t>
            </a:r>
            <a:br>
              <a:rPr lang="fi-FI" dirty="0">
                <a:solidFill>
                  <a:schemeClr val="tx1"/>
                </a:solidFill>
              </a:rPr>
            </a:br>
            <a:r>
              <a:rPr lang="fi-FI" dirty="0">
                <a:solidFill>
                  <a:schemeClr val="tx1"/>
                </a:solidFill>
              </a:rPr>
              <a:t>iida.pilli-sihvola@xamk.fi</a:t>
            </a:r>
          </a:p>
        </p:txBody>
      </p:sp>
    </p:spTree>
    <p:extLst>
      <p:ext uri="{BB962C8B-B14F-4D97-AF65-F5344CB8AC3E}">
        <p14:creationId xmlns:p14="http://schemas.microsoft.com/office/powerpoint/2010/main" val="3399647504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Custom 1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00B3B6"/>
      </a:accent1>
      <a:accent2>
        <a:srgbClr val="AAD9D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BCFA12DC6D9B8498CB3C4C1F63C901E" ma:contentTypeVersion="12" ma:contentTypeDescription="Luo uusi asiakirja." ma:contentTypeScope="" ma:versionID="d7f6807e9ee161692eadda7a43d3166b">
  <xsd:schema xmlns:xsd="http://www.w3.org/2001/XMLSchema" xmlns:xs="http://www.w3.org/2001/XMLSchema" xmlns:p="http://schemas.microsoft.com/office/2006/metadata/properties" xmlns:ns2="e538c24d-40e5-4d78-b29c-83814e499b4a" xmlns:ns3="7e9344e0-2375-4d74-809d-7b868ef00763" targetNamespace="http://schemas.microsoft.com/office/2006/metadata/properties" ma:root="true" ma:fieldsID="45a09eb5b0e7e08214ee10987fb5c3b0" ns2:_="" ns3:_="">
    <xsd:import namespace="e538c24d-40e5-4d78-b29c-83814e499b4a"/>
    <xsd:import namespace="7e9344e0-2375-4d74-809d-7b868ef007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38c24d-40e5-4d78-b29c-83814e499b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9344e0-2375-4d74-809d-7b868ef0076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C5DE4BE-8F3A-4AF7-905F-102A6DDD3A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38c24d-40e5-4d78-b29c-83814e499b4a"/>
    <ds:schemaRef ds:uri="7e9344e0-2375-4d74-809d-7b868ef007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4013E3-75C9-4338-AE80-EC5FAFB32D43}">
  <ds:schemaRefs>
    <ds:schemaRef ds:uri="4f29a0ba-118d-4fe5-adb0-6ba09624ccb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1d3f203-70cb-4802-aacd-f9eccc5e780d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B683E67-7F48-4BDF-8F42-08DD36C9090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269</Words>
  <Application>Microsoft Office PowerPoint</Application>
  <PresentationFormat>Widescreen</PresentationFormat>
  <Paragraphs>15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Corbel</vt:lpstr>
      <vt:lpstr>Arial</vt:lpstr>
      <vt:lpstr>Basis</vt:lpstr>
      <vt:lpstr>PowerPoint Presentation</vt:lpstr>
      <vt:lpstr>Opiskelijakunta Kaakon ongelmatilanteen ratkaisuprosessilla kuvataan menetelmiä, joilla erilaisia opiskelijoiden korkeakoulussa kohtaamia ongelmatilanteita ratkotaan. </vt:lpstr>
      <vt:lpstr>Opiskelijakunta opiskelijan tukena</vt:lpstr>
      <vt:lpstr>Tukea matalalla kynnyksellä</vt:lpstr>
      <vt:lpstr>PowerPoint Presentation</vt:lpstr>
      <vt:lpstr>Lisätietoja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Sauli Sarjus</dc:creator>
  <cp:lastModifiedBy>Pilli-Sihvola Iida</cp:lastModifiedBy>
  <cp:revision>39</cp:revision>
  <dcterms:modified xsi:type="dcterms:W3CDTF">2022-05-04T09:53:27Z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0x0101001BCFA12DC6D9B8498CB3C4C1F63C901E</vt:lpwstr>
  </property>
</Properties>
</file>